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24400" cy="2451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30300" y="787400"/>
            <a:ext cx="0" cy="1587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130300" y="27813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781300" y="787400"/>
            <a:ext cx="0" cy="2120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445000" y="787400"/>
            <a:ext cx="0" cy="114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445000" y="1104900"/>
            <a:ext cx="0" cy="901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4445000" y="2209800"/>
            <a:ext cx="0" cy="69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8255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0" name=""/>
          <p:cNvSpPr/>
          <p:nvPr/>
        </p:nvSpPr>
        <p:spPr>
          <a:xfrm>
            <a:off x="24384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1" name=""/>
          <p:cNvSpPr/>
          <p:nvPr/>
        </p:nvSpPr>
        <p:spPr>
          <a:xfrm>
            <a:off x="40005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2" name=""/>
          <p:cNvSpPr/>
          <p:nvPr/>
        </p:nvSpPr>
        <p:spPr>
          <a:xfrm>
            <a:off x="4137914" y="844550"/>
            <a:ext cx="614172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State</a:t>
            </a:r>
          </a:p>
        </p:txBody>
      </p:sp>
      <p:sp>
        <p:nvSpPr>
          <p:cNvPr id="13" name=""/>
          <p:cNvSpPr/>
          <p:nvPr/>
        </p:nvSpPr>
        <p:spPr>
          <a:xfrm>
            <a:off x="1302639" y="825500"/>
            <a:ext cx="12110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Remove Req</a:t>
            </a:r>
          </a:p>
        </p:txBody>
      </p:sp>
      <p:cxnSp>
        <p:nvCxnSpPr>
          <p:cNvPr id="14" name=""/>
          <p:cNvCxnSpPr/>
          <p:nvPr/>
        </p:nvCxnSpPr>
        <p:spPr>
          <a:xfrm>
            <a:off x="1136650" y="1060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2959989" y="1193800"/>
            <a:ext cx="121107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Remove Req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787650" y="1428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3478707" y="1562100"/>
            <a:ext cx="3641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Ack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2787650" y="17970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3979824" y="1949450"/>
            <a:ext cx="930351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No State</a:t>
            </a:r>
          </a:p>
        </p:txBody>
      </p:sp>
      <p:sp>
        <p:nvSpPr>
          <p:cNvPr id="20" name=""/>
          <p:cNvSpPr/>
          <p:nvPr/>
        </p:nvSpPr>
        <p:spPr>
          <a:xfrm>
            <a:off x="1821357" y="1930400"/>
            <a:ext cx="3641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Ack</a:t>
            </a:r>
          </a:p>
        </p:txBody>
      </p:sp>
      <p:cxnSp>
        <p:nvCxnSpPr>
          <p:cNvPr id="21" name=""/>
          <p:cNvCxnSpPr/>
          <p:nvPr/>
        </p:nvCxnSpPr>
        <p:spPr>
          <a:xfrm flipH="1">
            <a:off x="1136650" y="216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699160" y="2317750"/>
            <a:ext cx="862279" cy="5207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Now we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have it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