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946400" cy="596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54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705100" y="787400"/>
            <a:ext cx="0" cy="26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685800" y="508000"/>
            <a:ext cx="736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Sender</a:t>
            </a:r>
          </a:p>
        </p:txBody>
      </p:sp>
      <p:sp>
        <p:nvSpPr>
          <p:cNvPr id="6" name=""/>
          <p:cNvSpPr/>
          <p:nvPr/>
        </p:nvSpPr>
        <p:spPr>
          <a:xfrm>
            <a:off x="22606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Receiver</a:t>
            </a:r>
          </a:p>
        </p:txBody>
      </p:sp>
      <p:cxnSp>
        <p:nvCxnSpPr>
          <p:cNvPr id="7" name=""/>
          <p:cNvCxnSpPr/>
          <p:nvPr/>
        </p:nvCxnSpPr>
        <p:spPr>
          <a:xfrm>
            <a:off x="1060450" y="89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